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83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1157-D023-42F5-AD75-C28C1F27F448}" type="datetimeFigureOut">
              <a:rPr lang="pl-PL" smtClean="0"/>
              <a:t>2011-05-03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F6A6-879A-44CC-9A73-037722534C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8208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1157-D023-42F5-AD75-C28C1F27F448}" type="datetimeFigureOut">
              <a:rPr lang="pl-PL" smtClean="0"/>
              <a:t>2011-05-03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F6A6-879A-44CC-9A73-037722534C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634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1157-D023-42F5-AD75-C28C1F27F448}" type="datetimeFigureOut">
              <a:rPr lang="pl-PL" smtClean="0"/>
              <a:t>2011-05-03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F6A6-879A-44CC-9A73-037722534C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120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1157-D023-42F5-AD75-C28C1F27F448}" type="datetimeFigureOut">
              <a:rPr lang="pl-PL" smtClean="0"/>
              <a:t>2011-05-03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F6A6-879A-44CC-9A73-037722534C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69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1157-D023-42F5-AD75-C28C1F27F448}" type="datetimeFigureOut">
              <a:rPr lang="pl-PL" smtClean="0"/>
              <a:t>2011-05-03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F6A6-879A-44CC-9A73-037722534C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557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1157-D023-42F5-AD75-C28C1F27F448}" type="datetimeFigureOut">
              <a:rPr lang="pl-PL" smtClean="0"/>
              <a:t>2011-05-03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F6A6-879A-44CC-9A73-037722534C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441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1157-D023-42F5-AD75-C28C1F27F448}" type="datetimeFigureOut">
              <a:rPr lang="pl-PL" smtClean="0"/>
              <a:t>2011-05-03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F6A6-879A-44CC-9A73-037722534C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933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1157-D023-42F5-AD75-C28C1F27F448}" type="datetimeFigureOut">
              <a:rPr lang="pl-PL" smtClean="0"/>
              <a:t>2011-05-03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F6A6-879A-44CC-9A73-037722534C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1552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1157-D023-42F5-AD75-C28C1F27F448}" type="datetimeFigureOut">
              <a:rPr lang="pl-PL" smtClean="0"/>
              <a:t>2011-05-03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F6A6-879A-44CC-9A73-037722534C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152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1157-D023-42F5-AD75-C28C1F27F448}" type="datetimeFigureOut">
              <a:rPr lang="pl-PL" smtClean="0"/>
              <a:t>2011-05-03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F6A6-879A-44CC-9A73-037722534C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459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1157-D023-42F5-AD75-C28C1F27F448}" type="datetimeFigureOut">
              <a:rPr lang="pl-PL" smtClean="0"/>
              <a:t>2011-05-03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F6A6-879A-44CC-9A73-037722534C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211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51157-D023-42F5-AD75-C28C1F27F448}" type="datetimeFigureOut">
              <a:rPr lang="pl-PL" smtClean="0"/>
              <a:t>2011-05-03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8F6A6-879A-44CC-9A73-037722534C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1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oya_talent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536" y="13692"/>
            <a:ext cx="8352927" cy="683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2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0</Words>
  <Application>Microsoft Office PowerPoint</Application>
  <PresentationFormat>Pokaz na ekranie (4:3)</PresentationFormat>
  <Paragraphs>0</Paragraphs>
  <Slides>1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Motyw pakietu Office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stef</dc:creator>
  <cp:lastModifiedBy>stef</cp:lastModifiedBy>
  <cp:revision>1</cp:revision>
  <dcterms:created xsi:type="dcterms:W3CDTF">2011-05-03T14:37:17Z</dcterms:created>
  <dcterms:modified xsi:type="dcterms:W3CDTF">2011-05-03T14:43:38Z</dcterms:modified>
</cp:coreProperties>
</file>